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AFCF731-8F0F-4D98-91AB-D097769223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797615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neve&#10;&#10;Descrição gerada automaticamente">
            <a:extLst>
              <a:ext uri="{FF2B5EF4-FFF2-40B4-BE49-F238E27FC236}">
                <a16:creationId xmlns:a16="http://schemas.microsoft.com/office/drawing/2014/main" id="{39DE83D3-9BD5-49F1-9D42-9CB32BB081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225061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foto&#10;&#10;Descrição gerada automaticamente">
            <a:extLst>
              <a:ext uri="{FF2B5EF4-FFF2-40B4-BE49-F238E27FC236}">
                <a16:creationId xmlns:a16="http://schemas.microsoft.com/office/drawing/2014/main" id="{D73D3665-262C-4410-B726-8A9E51D21F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422099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SÚPLICA A DEUS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405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SÚPLICA A DEUS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405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17D30E3E-5207-46A7-B10E-3DE494C16FE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Eis-nos Pai, prostrados,</a:t>
            </a:r>
          </a:p>
          <a:p>
            <a:r>
              <a:rPr lang="pt-BR" dirty="0"/>
              <a:t>Te rogamos nós: </a:t>
            </a:r>
          </a:p>
          <a:p>
            <a:r>
              <a:rPr lang="pt-BR" dirty="0"/>
              <a:t>“Dá-nos a vitória </a:t>
            </a:r>
          </a:p>
          <a:p>
            <a:r>
              <a:rPr lang="pt-BR" dirty="0"/>
              <a:t>Nesta luta atroz; </a:t>
            </a:r>
          </a:p>
        </p:txBody>
      </p:sp>
    </p:spTree>
    <p:extLst>
      <p:ext uri="{BB962C8B-B14F-4D97-AF65-F5344CB8AC3E}">
        <p14:creationId xmlns:p14="http://schemas.microsoft.com/office/powerpoint/2010/main" val="41267112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SÚPLICA A DEUS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405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B94FAAB7-4039-4D73-A949-50505259C85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Dá-nos fé robusta </a:t>
            </a:r>
          </a:p>
          <a:p>
            <a:r>
              <a:rPr lang="pt-BR" dirty="0"/>
              <a:t>Para resistir”,</a:t>
            </a:r>
          </a:p>
          <a:p>
            <a:r>
              <a:rPr lang="pt-BR" dirty="0"/>
              <a:t>É o que nós, Teus servos, </a:t>
            </a:r>
          </a:p>
          <a:p>
            <a:r>
              <a:rPr lang="pt-BR" dirty="0"/>
              <a:t>Vimos Te pedir!</a:t>
            </a:r>
          </a:p>
        </p:txBody>
      </p:sp>
    </p:spTree>
    <p:extLst>
      <p:ext uri="{BB962C8B-B14F-4D97-AF65-F5344CB8AC3E}">
        <p14:creationId xmlns:p14="http://schemas.microsoft.com/office/powerpoint/2010/main" val="14722431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SÚPLICA A DEUS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405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3C2524B-7010-4C8B-BF72-4FE27E4491C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Dá-nos persistência </a:t>
            </a:r>
          </a:p>
          <a:p>
            <a:r>
              <a:rPr lang="pt-BR" dirty="0"/>
              <a:t>Como a de Jacó,</a:t>
            </a:r>
          </a:p>
          <a:p>
            <a:r>
              <a:rPr lang="pt-BR" dirty="0" err="1"/>
              <a:t>P’ra</a:t>
            </a:r>
            <a:r>
              <a:rPr lang="pt-BR" dirty="0"/>
              <a:t> lutar, orando,</a:t>
            </a:r>
          </a:p>
          <a:p>
            <a:r>
              <a:rPr lang="pt-BR" dirty="0"/>
              <a:t>Num desejo só.</a:t>
            </a:r>
          </a:p>
        </p:txBody>
      </p:sp>
    </p:spTree>
    <p:extLst>
      <p:ext uri="{BB962C8B-B14F-4D97-AF65-F5344CB8AC3E}">
        <p14:creationId xmlns:p14="http://schemas.microsoft.com/office/powerpoint/2010/main" val="21637907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SÚPLICA A DEUS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405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07EFA46-88C9-48D6-8835-FBC5D528399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Suplicando graça,</a:t>
            </a:r>
          </a:p>
          <a:p>
            <a:r>
              <a:rPr lang="pt-BR" dirty="0"/>
              <a:t>Sem desanimar, </a:t>
            </a:r>
          </a:p>
          <a:p>
            <a:r>
              <a:rPr lang="pt-BR" dirty="0"/>
              <a:t>’</a:t>
            </a:r>
            <a:r>
              <a:rPr lang="pt-BR" dirty="0" err="1"/>
              <a:t>Té</a:t>
            </a:r>
            <a:r>
              <a:rPr lang="pt-BR" dirty="0"/>
              <a:t> que recebamos </a:t>
            </a:r>
          </a:p>
          <a:p>
            <a:r>
              <a:rPr lang="pt-BR" dirty="0"/>
              <a:t>Teu favor sem-par!</a:t>
            </a:r>
          </a:p>
        </p:txBody>
      </p:sp>
    </p:spTree>
    <p:extLst>
      <p:ext uri="{BB962C8B-B14F-4D97-AF65-F5344CB8AC3E}">
        <p14:creationId xmlns:p14="http://schemas.microsoft.com/office/powerpoint/2010/main" val="1801907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SÚPLICA A DEUS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405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CD68103D-F819-46B5-8560-E7FBF4EE942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se demorares </a:t>
            </a:r>
          </a:p>
          <a:p>
            <a:r>
              <a:rPr lang="pt-BR" dirty="0"/>
              <a:t>Em nos responder,</a:t>
            </a:r>
          </a:p>
          <a:p>
            <a:r>
              <a:rPr lang="pt-BR" dirty="0"/>
              <a:t>Firmes ficaremos,</a:t>
            </a:r>
          </a:p>
          <a:p>
            <a:r>
              <a:rPr lang="pt-BR" dirty="0"/>
              <a:t>Sem desfalecer,</a:t>
            </a:r>
          </a:p>
        </p:txBody>
      </p:sp>
    </p:spTree>
    <p:extLst>
      <p:ext uri="{BB962C8B-B14F-4D97-AF65-F5344CB8AC3E}">
        <p14:creationId xmlns:p14="http://schemas.microsoft.com/office/powerpoint/2010/main" val="16808032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SÚPLICA A DEUS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405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7F62C4DE-696D-4A78-855B-AD14AA2D3E2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Pois decerto tudo </a:t>
            </a:r>
          </a:p>
          <a:p>
            <a:r>
              <a:rPr lang="pt-BR" dirty="0"/>
              <a:t>Nos darás, Senhor, </a:t>
            </a:r>
          </a:p>
          <a:p>
            <a:r>
              <a:rPr lang="pt-BR" dirty="0"/>
              <a:t>Quando for provada </a:t>
            </a:r>
          </a:p>
          <a:p>
            <a:r>
              <a:rPr lang="pt-BR" dirty="0"/>
              <a:t>Nossa fé e amor!</a:t>
            </a:r>
          </a:p>
        </p:txBody>
      </p:sp>
    </p:spTree>
    <p:extLst>
      <p:ext uri="{BB962C8B-B14F-4D97-AF65-F5344CB8AC3E}">
        <p14:creationId xmlns:p14="http://schemas.microsoft.com/office/powerpoint/2010/main" val="34015568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1694</TotalTime>
  <Words>117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SÚPLICA A DEUS</vt:lpstr>
      <vt:lpstr>SÚPLICA A DEUS</vt:lpstr>
      <vt:lpstr>SÚPLICA A DEUS</vt:lpstr>
      <vt:lpstr>SÚPLICA A DEUS</vt:lpstr>
      <vt:lpstr>SÚPLICA A DEUS</vt:lpstr>
      <vt:lpstr>SÚPLICA A DEUS</vt:lpstr>
      <vt:lpstr>SÚPLICA A DEUS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18</cp:revision>
  <dcterms:created xsi:type="dcterms:W3CDTF">2019-03-12T19:19:25Z</dcterms:created>
  <dcterms:modified xsi:type="dcterms:W3CDTF">2019-06-12T22:57:48Z</dcterms:modified>
</cp:coreProperties>
</file>

<file path=docProps/thumbnail.jpeg>
</file>